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handoutMasterIdLst>
    <p:handoutMasterId r:id="rId7"/>
  </p:handoutMasterIdLst>
  <p:sldIdLst>
    <p:sldId id="280" r:id="rId2"/>
    <p:sldId id="281" r:id="rId3"/>
    <p:sldId id="285" r:id="rId4"/>
    <p:sldId id="286" r:id="rId5"/>
    <p:sldId id="287" r:id="rId6"/>
  </p:sldIdLst>
  <p:sldSz cx="6858000" cy="9906000" type="A4"/>
  <p:notesSz cx="9926638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54"/>
    <a:srgbClr val="002841"/>
    <a:srgbClr val="FF9900"/>
    <a:srgbClr val="00CC00"/>
    <a:srgbClr val="FF66CC"/>
    <a:srgbClr val="993366"/>
    <a:srgbClr val="FFFF00"/>
    <a:srgbClr val="FF33CC"/>
    <a:srgbClr val="D6009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4" autoAdjust="0"/>
    <p:restoredTop sz="94660"/>
  </p:normalViewPr>
  <p:slideViewPr>
    <p:cSldViewPr>
      <p:cViewPr varScale="1">
        <p:scale>
          <a:sx n="52" d="100"/>
          <a:sy n="52" d="100"/>
        </p:scale>
        <p:origin x="2707" y="53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5547" tIns="47774" rIns="95547" bIns="4777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5547" tIns="47774" rIns="95547" bIns="47774" rtlCol="0"/>
          <a:lstStyle>
            <a:lvl1pPr algn="r">
              <a:defRPr sz="1300"/>
            </a:lvl1pPr>
          </a:lstStyle>
          <a:p>
            <a:fld id="{0D6AFEC9-D3D4-434F-87AA-D2EFE4C9155C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301543" cy="339884"/>
          </a:xfrm>
          <a:prstGeom prst="rect">
            <a:avLst/>
          </a:prstGeom>
        </p:spPr>
        <p:txBody>
          <a:bodyPr vert="horz" lIns="95547" tIns="47774" rIns="95547" bIns="4777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9" y="6456613"/>
            <a:ext cx="4301543" cy="339884"/>
          </a:xfrm>
          <a:prstGeom prst="rect">
            <a:avLst/>
          </a:prstGeom>
        </p:spPr>
        <p:txBody>
          <a:bodyPr vert="horz" lIns="95547" tIns="47774" rIns="95547" bIns="47774" rtlCol="0" anchor="b"/>
          <a:lstStyle>
            <a:lvl1pPr algn="r">
              <a:defRPr sz="1300"/>
            </a:lvl1pPr>
          </a:lstStyle>
          <a:p>
            <a:fld id="{2B78C2A0-CBE0-4E6A-89D8-9B2E26C1BF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481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226.01904" units="1/cm"/>
          <inkml:channelProperty channel="Y" name="resolution" value="3561.63013" units="1/cm"/>
          <inkml:channelProperty channel="F" name="resolution" value="2.84167" units="1/cm"/>
        </inkml:channelProperties>
      </inkml:inkSource>
      <inkml:timestamp xml:id="ts0" timeString="2015-08-11T08:12:02.1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74 16,'10'0'4,"-4"5"9,6-2 116,-12-3-54,0 0-25,0 0 3,0 0-13,0 0-9,0 0-1,0 0 2,0 0-6,0 0-5,0 0-1,0 0 2,0 0 6,0 0-7,0 0-5,0 0 5,0 0-7,0 0 2,0 0-4,0 0-1,0 0 1,0 0-3,0 0-1,0 0 4,0 0-7,0 0 0,0 0-1,0 0-3,0 0 3,0 0-2,0 0-2,0 0 6,0 0-5,0 0 1,3 0-1,4 0-2,2 0 3,5-8-1,3 2-4,5-2 6,0 5-4,3-2 2,-6 1-1,2 2-1,-8-4 3,9 4-2,-9 0-2,14-3 5,0-2-4,-3 1 2,10 2 0,-10-1-3,-4 3 5,5-1-2,-2 3-3,4 0 6,4 0-5,-1 0 2,-5 0-1,-2 0 0,-2 0 2,2 0-2,-2 0-2,6 0 5,-3 5-4,-10 1 2,-1 1-1,7-3 0,-6 3 3,-1 0-2,2 3-5,1 3 9,1-4-7,0 3 3,5-2 0,-6 7-2,1-1 2,0 2 1,-4 1-6,2-3 9,-9-2-6,1-1 2,-4 0 0,0 2-2,5-1 3,-5-2-3,6 8-1,2-4 5,-1 3-3,5 0-1,-6-5 2,-2 1-2,-1-3 3,-1 1-2,-2-4-3,3-1 7,-3-2-6,-3 2 3,5-1-1,-5 3-1,3 2 3,0 0-2,4 0-2,-1 1 5,-3-2-5,0 9 3,2-8 1,-1 0 0,-4 0 5,0-7-2,0-2-3,0-3 4,0 0-2,0 0-1,0 0-1,0 0-1,0-3 1,0-14-33,-9 0-95,-30-1-294</inkml:trace>
  <inkml:trace contextRef="#ctx0" brushRef="#br0" timeOffset="1">885 483 24,'0'0'6,"0"0"1,0 0 38,0 0 46,0 0-48,0 0-3,0 0-12,0 0-2,0 0-1,0 0 1,0 0 4,0 0-1,0 0-8,0 0 6,0 0-4,0 0-10,0 0-3,0 0-1,0 0 4,0 0-3,0 0-4,0 0 1,0 0-2,0 0 0,0 0 2,0 0 1,3 0 8,5 0-3,1 0-5,1 0 5,-4 0-9,3 5 0,-3-3 0,-3 4-2,4-5 5,4 7-1,-5-7-1,5 3 1,2-2-4,1 3-1,-1 0 2,-6-1-4,-1 3 5,2 1-5,1-1 1,-1-2 4,-2 0-4,1 0-1,-1-1 3,2 0-2,-4-3 2,-4-1-2,0 3-1,3-1 4,0 1-3,4-1-2,4 1 4,-5-1-4,0 0 5,2 0-3,-5 2-3,0-2 7,-3 0-5,4-2 1,-4 0 3,0 0-3,0 0 2,0 0-1,0 0-4,0 0 6,0 0-5,0 0 2,0 0 0,0 0-1,0 0 2,0 0 0,0 0-3,0 0 5,0 0-4,0 0 1,3 0 1,-3 0 0,0 0 1,0 0 0,0 0-1,0 0 6,0 0-5,0 0-1,3-10-1,0 1 0,5 0 2,-5-1-2,4 0-2,3-3 5,1 4-4,2 2 1,4-3 0,0-5 0,0 4 2,0-2-3,-7 1-1,0 0 5,0 3-3,1-2-1,-5 4 2,2 3-2,-5 1 3,0 0-2,0 3-2,2-2 6,-5 2-5,3 0 2,0 0 0,-3-2-1,3 2 4,-3 0-2,0 0 0,0 0 7,0 0-2,0 0-1,0 0 0,0 0-1,0 0-1,0 0-4,0 0-1,0 0 5,0 0-4,0 0 0,0 0 1,0 0-9,0-10-75,0-7-112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3077286"/>
            <a:ext cx="5829300" cy="212336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50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41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0" y="396704"/>
            <a:ext cx="1543050" cy="845220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396704"/>
            <a:ext cx="4514850" cy="8452203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218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CM2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2015-2016</a:t>
            </a:r>
          </a:p>
        </p:txBody>
      </p:sp>
      <p:sp>
        <p:nvSpPr>
          <p:cNvPr id="19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3750228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CM2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2015-2016</a:t>
            </a:r>
          </a:p>
        </p:txBody>
      </p:sp>
      <p:sp>
        <p:nvSpPr>
          <p:cNvPr id="19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3750228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CM2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2015-2016</a:t>
            </a:r>
          </a:p>
        </p:txBody>
      </p:sp>
      <p:sp>
        <p:nvSpPr>
          <p:cNvPr id="19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3750228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CM2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2015-2016</a:t>
            </a:r>
          </a:p>
        </p:txBody>
      </p:sp>
      <p:sp>
        <p:nvSpPr>
          <p:cNvPr id="19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375022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FF66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CM1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2015-2016</a:t>
            </a:r>
          </a:p>
        </p:txBody>
      </p:sp>
      <p:sp>
        <p:nvSpPr>
          <p:cNvPr id="17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2658331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00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CE2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2014-2015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2803895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CE1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2014-2015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561264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CP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2014-2015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3352526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691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GS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2014-2015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3109742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FF66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MS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2014-2015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654038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00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PS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2014-2015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1728308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PS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2014-2015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538945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230323" y="102863"/>
            <a:ext cx="6295021" cy="1451374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839231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839231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  <a:gd name="connsiteX0" fmla="*/ 0 w 5328592"/>
              <a:gd name="connsiteY0" fmla="*/ 138546 h 942561"/>
              <a:gd name="connsiteX1" fmla="*/ 5287028 w 5328592"/>
              <a:gd name="connsiteY1" fmla="*/ 0 h 942561"/>
              <a:gd name="connsiteX2" fmla="*/ 5328592 w 5328592"/>
              <a:gd name="connsiteY2" fmla="*/ 901467 h 942561"/>
              <a:gd name="connsiteX3" fmla="*/ 61114 w 5328592"/>
              <a:gd name="connsiteY3" fmla="*/ 942561 h 942561"/>
              <a:gd name="connsiteX4" fmla="*/ 0 w 5328592"/>
              <a:gd name="connsiteY4" fmla="*/ 138546 h 94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592" h="942561">
                <a:moveTo>
                  <a:pt x="0" y="138546"/>
                </a:moveTo>
                <a:lnTo>
                  <a:pt x="5287028" y="0"/>
                </a:lnTo>
                <a:lnTo>
                  <a:pt x="5328592" y="901467"/>
                </a:lnTo>
                <a:lnTo>
                  <a:pt x="61114" y="942561"/>
                </a:lnTo>
                <a:lnTo>
                  <a:pt x="0" y="1385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4"/>
          <p:cNvSpPr/>
          <p:nvPr userDrawn="1"/>
        </p:nvSpPr>
        <p:spPr>
          <a:xfrm>
            <a:off x="433388" y="168184"/>
            <a:ext cx="6274074" cy="1544456"/>
          </a:xfrm>
          <a:custGeom>
            <a:avLst/>
            <a:gdLst>
              <a:gd name="connsiteX0" fmla="*/ 0 w 5328592"/>
              <a:gd name="connsiteY0" fmla="*/ 0 h 576064"/>
              <a:gd name="connsiteX1" fmla="*/ 5328592 w 5328592"/>
              <a:gd name="connsiteY1" fmla="*/ 0 h 576064"/>
              <a:gd name="connsiteX2" fmla="*/ 5328592 w 5328592"/>
              <a:gd name="connsiteY2" fmla="*/ 576064 h 576064"/>
              <a:gd name="connsiteX3" fmla="*/ 0 w 5328592"/>
              <a:gd name="connsiteY3" fmla="*/ 576064 h 576064"/>
              <a:gd name="connsiteX4" fmla="*/ 0 w 5328592"/>
              <a:gd name="connsiteY4" fmla="*/ 0 h 576064"/>
              <a:gd name="connsiteX0" fmla="*/ 55418 w 5384010"/>
              <a:gd name="connsiteY0" fmla="*/ 0 h 770028"/>
              <a:gd name="connsiteX1" fmla="*/ 5384010 w 5384010"/>
              <a:gd name="connsiteY1" fmla="*/ 0 h 770028"/>
              <a:gd name="connsiteX2" fmla="*/ 5384010 w 5384010"/>
              <a:gd name="connsiteY2" fmla="*/ 576064 h 770028"/>
              <a:gd name="connsiteX3" fmla="*/ 0 w 5384010"/>
              <a:gd name="connsiteY3" fmla="*/ 770028 h 770028"/>
              <a:gd name="connsiteX4" fmla="*/ 55418 w 5384010"/>
              <a:gd name="connsiteY4" fmla="*/ 0 h 770028"/>
              <a:gd name="connsiteX0" fmla="*/ 55418 w 5384010"/>
              <a:gd name="connsiteY0" fmla="*/ 138546 h 908574"/>
              <a:gd name="connsiteX1" fmla="*/ 5342446 w 5384010"/>
              <a:gd name="connsiteY1" fmla="*/ 0 h 908574"/>
              <a:gd name="connsiteX2" fmla="*/ 5384010 w 5384010"/>
              <a:gd name="connsiteY2" fmla="*/ 714610 h 908574"/>
              <a:gd name="connsiteX3" fmla="*/ 0 w 5384010"/>
              <a:gd name="connsiteY3" fmla="*/ 908574 h 908574"/>
              <a:gd name="connsiteX4" fmla="*/ 55418 w 5384010"/>
              <a:gd name="connsiteY4" fmla="*/ 138546 h 908574"/>
              <a:gd name="connsiteX0" fmla="*/ 55418 w 5416443"/>
              <a:gd name="connsiteY0" fmla="*/ 138546 h 908574"/>
              <a:gd name="connsiteX1" fmla="*/ 5342446 w 5416443"/>
              <a:gd name="connsiteY1" fmla="*/ 0 h 908574"/>
              <a:gd name="connsiteX2" fmla="*/ 5416443 w 5416443"/>
              <a:gd name="connsiteY2" fmla="*/ 621000 h 908574"/>
              <a:gd name="connsiteX3" fmla="*/ 0 w 5416443"/>
              <a:gd name="connsiteY3" fmla="*/ 908574 h 908574"/>
              <a:gd name="connsiteX4" fmla="*/ 55418 w 5416443"/>
              <a:gd name="connsiteY4" fmla="*/ 138546 h 908574"/>
              <a:gd name="connsiteX0" fmla="*/ 0 w 5361025"/>
              <a:gd name="connsiteY0" fmla="*/ 138546 h 1042303"/>
              <a:gd name="connsiteX1" fmla="*/ 5287028 w 5361025"/>
              <a:gd name="connsiteY1" fmla="*/ 0 h 1042303"/>
              <a:gd name="connsiteX2" fmla="*/ 5361025 w 5361025"/>
              <a:gd name="connsiteY2" fmla="*/ 621000 h 1042303"/>
              <a:gd name="connsiteX3" fmla="*/ 20258 w 5361025"/>
              <a:gd name="connsiteY3" fmla="*/ 1042303 h 1042303"/>
              <a:gd name="connsiteX4" fmla="*/ 0 w 5361025"/>
              <a:gd name="connsiteY4" fmla="*/ 138546 h 1042303"/>
              <a:gd name="connsiteX0" fmla="*/ 0 w 5371836"/>
              <a:gd name="connsiteY0" fmla="*/ 0 h 1064231"/>
              <a:gd name="connsiteX1" fmla="*/ 5297839 w 5371836"/>
              <a:gd name="connsiteY1" fmla="*/ 21928 h 1064231"/>
              <a:gd name="connsiteX2" fmla="*/ 5371836 w 5371836"/>
              <a:gd name="connsiteY2" fmla="*/ 642928 h 1064231"/>
              <a:gd name="connsiteX3" fmla="*/ 31069 w 5371836"/>
              <a:gd name="connsiteY3" fmla="*/ 1064231 h 1064231"/>
              <a:gd name="connsiteX4" fmla="*/ 0 w 5371836"/>
              <a:gd name="connsiteY4" fmla="*/ 0 h 1064231"/>
              <a:gd name="connsiteX0" fmla="*/ 0 w 5533998"/>
              <a:gd name="connsiteY0" fmla="*/ 192038 h 1042303"/>
              <a:gd name="connsiteX1" fmla="*/ 5460001 w 5533998"/>
              <a:gd name="connsiteY1" fmla="*/ 0 h 1042303"/>
              <a:gd name="connsiteX2" fmla="*/ 5533998 w 5533998"/>
              <a:gd name="connsiteY2" fmla="*/ 621000 h 1042303"/>
              <a:gd name="connsiteX3" fmla="*/ 193231 w 5533998"/>
              <a:gd name="connsiteY3" fmla="*/ 1042303 h 1042303"/>
              <a:gd name="connsiteX4" fmla="*/ 0 w 5533998"/>
              <a:gd name="connsiteY4" fmla="*/ 192038 h 1042303"/>
              <a:gd name="connsiteX0" fmla="*/ 55417 w 5340767"/>
              <a:gd name="connsiteY0" fmla="*/ 0 h 1077604"/>
              <a:gd name="connsiteX1" fmla="*/ 5266770 w 5340767"/>
              <a:gd name="connsiteY1" fmla="*/ 35301 h 1077604"/>
              <a:gd name="connsiteX2" fmla="*/ 5340767 w 5340767"/>
              <a:gd name="connsiteY2" fmla="*/ 656301 h 1077604"/>
              <a:gd name="connsiteX3" fmla="*/ 0 w 5340767"/>
              <a:gd name="connsiteY3" fmla="*/ 1077604 h 1077604"/>
              <a:gd name="connsiteX4" fmla="*/ 55417 w 5340767"/>
              <a:gd name="connsiteY4" fmla="*/ 0 h 107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767" h="1077604">
                <a:moveTo>
                  <a:pt x="55417" y="0"/>
                </a:moveTo>
                <a:lnTo>
                  <a:pt x="5266770" y="35301"/>
                </a:lnTo>
                <a:lnTo>
                  <a:pt x="5340767" y="656301"/>
                </a:lnTo>
                <a:lnTo>
                  <a:pt x="0" y="1077604"/>
                </a:lnTo>
                <a:lnTo>
                  <a:pt x="554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apture d’écra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51630" b="79079"/>
          <a:stretch/>
        </p:blipFill>
        <p:spPr>
          <a:xfrm>
            <a:off x="1157054" y="9150555"/>
            <a:ext cx="4441557" cy="755445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1157055" y="8533075"/>
            <a:ext cx="444155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fr-FR" sz="2400" b="0" dirty="0">
                <a:latin typeface="Amandine" pitchFamily="2" charset="0"/>
              </a:rPr>
              <a:t>Ce cahier appartient à :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642612" y="272480"/>
            <a:ext cx="1273561" cy="128175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 rot="20976963">
            <a:off x="486311" y="379696"/>
            <a:ext cx="154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8 Days Later" pitchFamily="34" charset="0"/>
              </a:rPr>
              <a:t>TPS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8 Days Later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3454032" y="1127284"/>
            <a:ext cx="31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Année scolaire 2014-2015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1" hasCustomPrompt="1"/>
          </p:nvPr>
        </p:nvSpPr>
        <p:spPr>
          <a:xfrm>
            <a:off x="1989138" y="273050"/>
            <a:ext cx="4718050" cy="8540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defRPr>
            </a:lvl1pPr>
          </a:lstStyle>
          <a:p>
            <a:pPr lvl="0"/>
            <a:r>
              <a:rPr lang="fr-FR" dirty="0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27090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4198590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98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27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2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2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72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72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11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16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34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3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90" y="394410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3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15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769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9181399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67C88-563D-4D43-8A98-54B5FAD632A8}" type="datetimeFigureOut">
              <a:rPr lang="fr-FR" smtClean="0"/>
              <a:t>13/08/2025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9181399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9181399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B7CA1-2DD3-4E32-B65C-B2192A49F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40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50" r:id="rId15"/>
    <p:sldLayoutId id="2147483661" r:id="rId16"/>
    <p:sldLayoutId id="2147483660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bouteille, écriture manuscrite, intérieur&#10;&#10;Le contenu généré par l’IA peut être incorrect.">
            <a:extLst>
              <a:ext uri="{FF2B5EF4-FFF2-40B4-BE49-F238E27FC236}">
                <a16:creationId xmlns:a16="http://schemas.microsoft.com/office/drawing/2014/main" id="{56C19B61-5ACC-2F4A-9DD4-498D1334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64" y="1753158"/>
            <a:ext cx="5400600" cy="66560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/>
              <p14:cNvContentPartPr/>
              <p14:nvPr/>
            </p14:nvContentPartPr>
            <p14:xfrm rot="4343035">
              <a:off x="3115918" y="2774177"/>
              <a:ext cx="483563" cy="215910"/>
            </p14:xfrm>
          </p:contentPart>
        </mc:Choice>
        <mc:Fallback xmlns="">
          <p:pic>
            <p:nvPicPr>
              <p:cNvPr id="11" name="Encre 1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4343035">
                <a:off x="3107649" y="2765900"/>
                <a:ext cx="500101" cy="232463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/>
          <p:cNvSpPr/>
          <p:nvPr/>
        </p:nvSpPr>
        <p:spPr>
          <a:xfrm>
            <a:off x="5101114" y="1232008"/>
            <a:ext cx="1010349" cy="216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495942" y="177827"/>
            <a:ext cx="1452804" cy="14148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1"/>
          <p:cNvSpPr txBox="1">
            <a:spLocks/>
          </p:cNvSpPr>
          <p:nvPr/>
        </p:nvSpPr>
        <p:spPr>
          <a:xfrm>
            <a:off x="1989138" y="202100"/>
            <a:ext cx="4718050" cy="122356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Bangbang" panose="02000000000000000000" pitchFamily="2" charset="0"/>
              </a:rPr>
              <a:t>Cahier de Mathématiques</a:t>
            </a:r>
          </a:p>
          <a:p>
            <a:r>
              <a:rPr lang="fr-FR" sz="2700" dirty="0">
                <a:latin typeface="Pere Castor" panose="00000400000000000000" pitchFamily="2" charset="0"/>
              </a:rPr>
              <a:t>Année scolaire 2025-2026</a:t>
            </a:r>
          </a:p>
        </p:txBody>
      </p:sp>
      <p:sp>
        <p:nvSpPr>
          <p:cNvPr id="15" name="ZoneTexte 14"/>
          <p:cNvSpPr txBox="1"/>
          <p:nvPr/>
        </p:nvSpPr>
        <p:spPr>
          <a:xfrm rot="21410523">
            <a:off x="2621063" y="7763272"/>
            <a:ext cx="2195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mbledor 1" panose="00000400000000000000" pitchFamily="2" charset="0"/>
              </a:rPr>
              <a:t>Problèmes</a:t>
            </a:r>
          </a:p>
        </p:txBody>
      </p:sp>
      <p:sp>
        <p:nvSpPr>
          <p:cNvPr id="9" name="ZoneTexte 8"/>
          <p:cNvSpPr txBox="1"/>
          <p:nvPr/>
        </p:nvSpPr>
        <p:spPr>
          <a:xfrm rot="21365518">
            <a:off x="1465582" y="3349563"/>
            <a:ext cx="681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mbledor 1" panose="00000400000000000000" pitchFamily="2" charset="0"/>
              </a:rPr>
              <a:t>Calcul</a:t>
            </a:r>
          </a:p>
        </p:txBody>
      </p:sp>
      <p:sp>
        <p:nvSpPr>
          <p:cNvPr id="10" name="ZoneTexte 9"/>
          <p:cNvSpPr txBox="1"/>
          <p:nvPr/>
        </p:nvSpPr>
        <p:spPr>
          <a:xfrm rot="349197">
            <a:off x="5050873" y="7133987"/>
            <a:ext cx="1046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mbledor 1" panose="00000400000000000000" pitchFamily="2" charset="0"/>
              </a:rPr>
              <a:t>Géométrie</a:t>
            </a:r>
          </a:p>
        </p:txBody>
      </p:sp>
      <p:sp>
        <p:nvSpPr>
          <p:cNvPr id="8" name="ZoneTexte 7"/>
          <p:cNvSpPr txBox="1"/>
          <p:nvPr/>
        </p:nvSpPr>
        <p:spPr>
          <a:xfrm rot="566726">
            <a:off x="1250429" y="7173108"/>
            <a:ext cx="1904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mbledor 1" panose="00000400000000000000" pitchFamily="2" charset="0"/>
              </a:rPr>
              <a:t>Grandeurs &amp; mesures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9CA9A4B-3E8B-2743-CE5C-846F80A303D7}"/>
              </a:ext>
            </a:extLst>
          </p:cNvPr>
          <p:cNvSpPr/>
          <p:nvPr/>
        </p:nvSpPr>
        <p:spPr>
          <a:xfrm>
            <a:off x="1989138" y="216104"/>
            <a:ext cx="4718050" cy="12319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 rot="20843023">
            <a:off x="2991312" y="6254136"/>
            <a:ext cx="1084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mbledor 1" panose="00000400000000000000" pitchFamily="2" charset="0"/>
              </a:rPr>
              <a:t>Numération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DF16B6-6ACB-C15B-C349-816B293784E0}"/>
              </a:ext>
            </a:extLst>
          </p:cNvPr>
          <p:cNvSpPr txBox="1"/>
          <p:nvPr/>
        </p:nvSpPr>
        <p:spPr>
          <a:xfrm rot="20843023">
            <a:off x="4749020" y="4347315"/>
            <a:ext cx="1084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mbledor 1" panose="00000400000000000000" pitchFamily="2" charset="0"/>
              </a:rPr>
              <a:t>Probabilités</a:t>
            </a:r>
          </a:p>
        </p:txBody>
      </p:sp>
    </p:spTree>
    <p:extLst>
      <p:ext uri="{BB962C8B-B14F-4D97-AF65-F5344CB8AC3E}">
        <p14:creationId xmlns:p14="http://schemas.microsoft.com/office/powerpoint/2010/main" val="3173485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livre, peinture, hibou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51FC0D5-7DBA-BFBD-19C9-5B4182FD6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78" y="1699779"/>
            <a:ext cx="5270787" cy="6898215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>
          <a:xfrm>
            <a:off x="1989138" y="273050"/>
            <a:ext cx="4718050" cy="1223566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4000" b="1" dirty="0">
                <a:latin typeface="Bangbang" panose="02000000000000000000" pitchFamily="2" charset="0"/>
              </a:rPr>
              <a:t>Cahier de Français</a:t>
            </a:r>
          </a:p>
          <a:p>
            <a:pPr marL="0" indent="0" algn="ctr">
              <a:buNone/>
            </a:pPr>
            <a:r>
              <a:rPr lang="fr-FR" sz="2700" dirty="0">
                <a:latin typeface="Pere Castor" panose="00000400000000000000" pitchFamily="2" charset="0"/>
              </a:rPr>
              <a:t>Année scolaire 2025-2026</a:t>
            </a:r>
          </a:p>
        </p:txBody>
      </p:sp>
      <p:sp>
        <p:nvSpPr>
          <p:cNvPr id="11" name="ZoneTexte 10"/>
          <p:cNvSpPr txBox="1"/>
          <p:nvPr/>
        </p:nvSpPr>
        <p:spPr>
          <a:xfrm rot="20109105">
            <a:off x="3778560" y="6431722"/>
            <a:ext cx="208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</a:rPr>
              <a:t>Lecture</a:t>
            </a:r>
          </a:p>
        </p:txBody>
      </p:sp>
      <p:sp>
        <p:nvSpPr>
          <p:cNvPr id="3" name="Ellipse 2"/>
          <p:cNvSpPr/>
          <p:nvPr/>
        </p:nvSpPr>
        <p:spPr>
          <a:xfrm>
            <a:off x="597278" y="287025"/>
            <a:ext cx="1362368" cy="12950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28CE76-3B3D-B06C-E3DE-4F89D788AE91}"/>
              </a:ext>
            </a:extLst>
          </p:cNvPr>
          <p:cNvSpPr/>
          <p:nvPr/>
        </p:nvSpPr>
        <p:spPr>
          <a:xfrm rot="21254374">
            <a:off x="3645860" y="6532401"/>
            <a:ext cx="1404608" cy="1289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FD3735-5D60-93B7-5DD6-0723730A53E4}"/>
              </a:ext>
            </a:extLst>
          </p:cNvPr>
          <p:cNvSpPr txBox="1"/>
          <p:nvPr/>
        </p:nvSpPr>
        <p:spPr>
          <a:xfrm rot="20109105">
            <a:off x="1069365" y="2773993"/>
            <a:ext cx="208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</a:rPr>
              <a:t>Grammaire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EE1C472-D01E-6B41-E265-DB2F39EDCD18}"/>
              </a:ext>
            </a:extLst>
          </p:cNvPr>
          <p:cNvSpPr txBox="1"/>
          <p:nvPr/>
        </p:nvSpPr>
        <p:spPr>
          <a:xfrm rot="20109105">
            <a:off x="1992326" y="7038491"/>
            <a:ext cx="208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</a:rPr>
              <a:t>Conjugaison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7F38E4-DDA6-A67E-1C9A-40130704B2CC}"/>
              </a:ext>
            </a:extLst>
          </p:cNvPr>
          <p:cNvSpPr txBox="1"/>
          <p:nvPr/>
        </p:nvSpPr>
        <p:spPr>
          <a:xfrm rot="20109105">
            <a:off x="4863498" y="5910393"/>
            <a:ext cx="208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</a:rPr>
              <a:t>Orthographe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BCEB37-25B0-8956-4DDE-364D1F97D9B0}"/>
              </a:ext>
            </a:extLst>
          </p:cNvPr>
          <p:cNvSpPr txBox="1"/>
          <p:nvPr/>
        </p:nvSpPr>
        <p:spPr>
          <a:xfrm rot="1399664">
            <a:off x="4858559" y="3843002"/>
            <a:ext cx="208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</a:rPr>
              <a:t>Vocabulaire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5095C9-F1A6-AD4C-55B5-7726331DF04F}"/>
              </a:ext>
            </a:extLst>
          </p:cNvPr>
          <p:cNvSpPr txBox="1"/>
          <p:nvPr/>
        </p:nvSpPr>
        <p:spPr>
          <a:xfrm>
            <a:off x="3136611" y="5844753"/>
            <a:ext cx="208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y P" panose="00000400000000000000" pitchFamily="2" charset="0"/>
              </a:rPr>
              <a:t>Ecriture</a:t>
            </a:r>
          </a:p>
        </p:txBody>
      </p:sp>
    </p:spTree>
    <p:extLst>
      <p:ext uri="{BB962C8B-B14F-4D97-AF65-F5344CB8AC3E}">
        <p14:creationId xmlns:p14="http://schemas.microsoft.com/office/powerpoint/2010/main" val="144909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Cahier de chants et de poésies</a:t>
            </a:r>
          </a:p>
        </p:txBody>
      </p:sp>
      <p:sp>
        <p:nvSpPr>
          <p:cNvPr id="5" name="Ellipse 4"/>
          <p:cNvSpPr/>
          <p:nvPr/>
        </p:nvSpPr>
        <p:spPr>
          <a:xfrm>
            <a:off x="620688" y="230055"/>
            <a:ext cx="1348254" cy="13441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1"/>
          <p:cNvSpPr txBox="1">
            <a:spLocks/>
          </p:cNvSpPr>
          <p:nvPr/>
        </p:nvSpPr>
        <p:spPr>
          <a:xfrm>
            <a:off x="1979040" y="224466"/>
            <a:ext cx="4718050" cy="122356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Bangbang" panose="02000000000000000000" pitchFamily="2" charset="0"/>
              </a:rPr>
              <a:t>Cahier de Chants et de poésies</a:t>
            </a:r>
          </a:p>
          <a:p>
            <a:r>
              <a:rPr lang="fr-FR" sz="2700" dirty="0">
                <a:latin typeface="Pere Castor" panose="00000400000000000000" pitchFamily="2" charset="0"/>
              </a:rPr>
              <a:t>Année scolaire 2025-2026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3F228D-7549-4926-9DDE-4B0C52772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665" y="2255599"/>
            <a:ext cx="876300" cy="10572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BC011F7-7F28-4543-9385-524049A26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75" y="4952999"/>
            <a:ext cx="828675" cy="7905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C6D6F8B-554D-490F-8C0C-55432F7BA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184" y="5099151"/>
            <a:ext cx="819150" cy="923925"/>
          </a:xfrm>
          <a:prstGeom prst="rect">
            <a:avLst/>
          </a:prstGeom>
        </p:spPr>
      </p:pic>
      <p:pic>
        <p:nvPicPr>
          <p:cNvPr id="7" name="Image 6" descr="Une image contenant peinture, Visage humain, dessin, habits&#10;&#10;Le contenu généré par l’IA peut être incorrect.">
            <a:extLst>
              <a:ext uri="{FF2B5EF4-FFF2-40B4-BE49-F238E27FC236}">
                <a16:creationId xmlns:a16="http://schemas.microsoft.com/office/drawing/2014/main" id="{5D44756D-4203-6E03-1581-B2B8F5AA3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666" y="2101869"/>
            <a:ext cx="4950668" cy="611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2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F972F8F-8E45-4610-BF28-E936D4516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67392017-946E-4CA1-BE4C-4DFA6CFF09B5}"/>
              </a:ext>
            </a:extLst>
          </p:cNvPr>
          <p:cNvSpPr txBox="1">
            <a:spLocks/>
          </p:cNvSpPr>
          <p:nvPr/>
        </p:nvSpPr>
        <p:spPr>
          <a:xfrm>
            <a:off x="1979040" y="224466"/>
            <a:ext cx="4718050" cy="122356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Bangbang" panose="02000000000000000000" pitchFamily="2" charset="0"/>
              </a:rPr>
              <a:t>Cahier de liaison</a:t>
            </a:r>
          </a:p>
          <a:p>
            <a:r>
              <a:rPr lang="fr-FR" sz="2700" dirty="0">
                <a:latin typeface="Pere Castor" panose="00000400000000000000" pitchFamily="2" charset="0"/>
              </a:rPr>
              <a:t>Année scolaire 2025-2026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621ED0F-0B0B-48B7-B4EF-B7A156773979}"/>
              </a:ext>
            </a:extLst>
          </p:cNvPr>
          <p:cNvSpPr/>
          <p:nvPr/>
        </p:nvSpPr>
        <p:spPr>
          <a:xfrm>
            <a:off x="620688" y="230055"/>
            <a:ext cx="1348254" cy="13441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dessin, peinture, oiseau, personne&#10;&#10;Le contenu généré par l’IA peut être incorrect.">
            <a:extLst>
              <a:ext uri="{FF2B5EF4-FFF2-40B4-BE49-F238E27FC236}">
                <a16:creationId xmlns:a16="http://schemas.microsoft.com/office/drawing/2014/main" id="{BCAEABE9-E8AE-F7D3-D63B-FFF510765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289" y="2000672"/>
            <a:ext cx="4536504" cy="62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89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6E42152A-B4D8-DA2E-805F-8CB939F2E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9138" y="273050"/>
            <a:ext cx="4718050" cy="8540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DEB8E731-DD3E-D31E-CF95-F1D344DA5CD4}"/>
              </a:ext>
            </a:extLst>
          </p:cNvPr>
          <p:cNvSpPr txBox="1">
            <a:spLocks/>
          </p:cNvSpPr>
          <p:nvPr/>
        </p:nvSpPr>
        <p:spPr>
          <a:xfrm>
            <a:off x="1979040" y="224466"/>
            <a:ext cx="4718050" cy="122356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Bangbang" panose="02000000000000000000" pitchFamily="2" charset="0"/>
              </a:rPr>
              <a:t>Cahier de devoirs</a:t>
            </a:r>
          </a:p>
          <a:p>
            <a:r>
              <a:rPr lang="fr-FR" sz="2700" dirty="0">
                <a:latin typeface="Pere Castor" panose="00000400000000000000" pitchFamily="2" charset="0"/>
              </a:rPr>
              <a:t>Année scolaire 2025-2026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C1121E0-4750-113D-C0D7-65B415780A29}"/>
              </a:ext>
            </a:extLst>
          </p:cNvPr>
          <p:cNvSpPr/>
          <p:nvPr/>
        </p:nvSpPr>
        <p:spPr>
          <a:xfrm>
            <a:off x="620688" y="230055"/>
            <a:ext cx="1348254" cy="13441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Visage humain, peinture, intérieur, art&#10;&#10;Le contenu généré par l’IA peut être incorrect.">
            <a:extLst>
              <a:ext uri="{FF2B5EF4-FFF2-40B4-BE49-F238E27FC236}">
                <a16:creationId xmlns:a16="http://schemas.microsoft.com/office/drawing/2014/main" id="{C3157AF5-AE71-DAFC-088A-3C903847D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71" y="1856656"/>
            <a:ext cx="4939258" cy="66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87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</TotalTime>
  <Words>53</Words>
  <Application>Microsoft Office PowerPoint</Application>
  <PresentationFormat>Format A4 (210 x 297 mm)</PresentationFormat>
  <Paragraphs>23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5" baseType="lpstr">
      <vt:lpstr>28 Days Later</vt:lpstr>
      <vt:lpstr>Amandine</vt:lpstr>
      <vt:lpstr>Arial</vt:lpstr>
      <vt:lpstr>Bangbang</vt:lpstr>
      <vt:lpstr>Berlin Sans FB Demi</vt:lpstr>
      <vt:lpstr>Calibri</vt:lpstr>
      <vt:lpstr>Dumbledor 1</vt:lpstr>
      <vt:lpstr>Harry P</vt:lpstr>
      <vt:lpstr>Pere Castor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MRG</dc:creator>
  <cp:lastModifiedBy>Mathieu Roullier-Gall</cp:lastModifiedBy>
  <cp:revision>51</cp:revision>
  <cp:lastPrinted>2019-05-21T06:28:37Z</cp:lastPrinted>
  <dcterms:created xsi:type="dcterms:W3CDTF">2013-09-04T12:16:50Z</dcterms:created>
  <dcterms:modified xsi:type="dcterms:W3CDTF">2025-08-13T16:24:53Z</dcterms:modified>
</cp:coreProperties>
</file>